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09" autoAdjust="0"/>
    <p:restoredTop sz="94660"/>
  </p:normalViewPr>
  <p:slideViewPr>
    <p:cSldViewPr snapToGrid="0">
      <p:cViewPr varScale="1">
        <p:scale>
          <a:sx n="81" d="100"/>
          <a:sy n="81" d="100"/>
        </p:scale>
        <p:origin x="452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0802C-BF17-2EF5-47A2-0B1845737B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65E574-C195-BEE9-FF7C-CA3BE44A76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4C678B-B533-FA5A-7C2B-170CC4C7B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7017E-946F-4A73-82AC-7FA883F06941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D948CC-BB2F-5634-871D-48323AA90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60D2F3-A257-1A02-24F5-9CA004FAC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A11C4-AE40-4F75-A0A9-AA8ABF46D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387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B3104-5E7F-660B-71E3-BEED978B4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6F2D25-C176-4A5D-3821-41400E603F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E4B866-147B-1159-3893-43299BB95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7017E-946F-4A73-82AC-7FA883F06941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5F76B0-7367-2509-B30B-DDB412DA5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03D348-194B-D709-EB70-2628FE730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A11C4-AE40-4F75-A0A9-AA8ABF46D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766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8D0BA1-25B5-A37E-8C2B-15839A3398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721FB2-895A-2944-015A-D4811D3445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0CE0BD-C1C2-615F-D4FC-AEC95748C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7017E-946F-4A73-82AC-7FA883F06941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F44818-FA67-725E-E020-05F082A2B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C32DA8-1097-07CF-9B59-CF2EA142B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A11C4-AE40-4F75-A0A9-AA8ABF46D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436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6058D9-F3D6-5D0F-DFBA-0AC1557FE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3CDC84-F996-53AC-C936-A895699395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53922B-487B-B839-A9C4-180A0C6DF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7017E-946F-4A73-82AC-7FA883F06941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4CD00E-BF8C-3F31-A52C-D03215D0F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184B03-75ED-9390-A45B-9F82171BC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A11C4-AE40-4F75-A0A9-AA8ABF46D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812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2332E-E112-0F3A-FD20-180A569D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3986F-AA21-4CA9-E93D-D5B4536256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6577C1-956C-EF95-8461-B88B1471C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7017E-946F-4A73-82AC-7FA883F06941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3CBABD-8259-ECE4-6A07-1671FD818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7880BA-65D3-C500-8215-C410EAD30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A11C4-AE40-4F75-A0A9-AA8ABF46D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611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B9A8-2C5B-9FB5-405A-C3AE7F298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DC2BF0-DF12-697A-7413-B07695E2F8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45840D-2AA2-165B-A3D1-DE9349AA49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355CA7-8408-03EC-1AE9-579943584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7017E-946F-4A73-82AC-7FA883F06941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B2459E-6FF1-5CCF-D593-9AF39EEB4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74BBDA-8F94-4551-6A51-BA80EE6FE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A11C4-AE40-4F75-A0A9-AA8ABF46D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781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180F4-B588-CBB1-8828-1C39A0960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E59B3C-0D98-C2F6-A91F-34FBAAF71F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91AC21-E62D-6318-8C1E-46D84F451C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D32F1A-D4D9-0FA5-FDE7-6D40089582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1E05618-66C7-73BF-298C-AE0CF9FC82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CF11BF3-9104-4F2D-C4BF-EB30B1DAB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7017E-946F-4A73-82AC-7FA883F06941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E622EF6-F215-51E2-61DD-B894D1D0C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A3775A-9DFB-ECF2-A28A-46A08BC8C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A11C4-AE40-4F75-A0A9-AA8ABF46D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901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5EBEA-8F4A-A3FF-507E-04CD0EC67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63C5C0-B25B-E548-72A9-B6039F207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7017E-946F-4A73-82AC-7FA883F06941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1C8F08-9EBB-8E62-8304-E37201DD5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7AB1D6-8282-25EE-1AEB-25EA22DE8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A11C4-AE40-4F75-A0A9-AA8ABF46D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124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0865BC-3F54-CFDD-9104-2B03962E5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7017E-946F-4A73-82AC-7FA883F06941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ABC0CD-A0EA-39CB-2209-85879CDEC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280C07-65DE-E148-6440-677D5B422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A11C4-AE40-4F75-A0A9-AA8ABF46D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981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600375-93AA-4ABC-312B-854390F02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93A69F-995A-1DE0-02AD-80080D1758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88A130-F021-2F02-DB5C-47D10594A2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5B4EC5-7179-D3AA-D0A7-3C839E31B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7017E-946F-4A73-82AC-7FA883F06941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8BF75D-46F8-7FA4-BDFF-879853468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018A95-C04A-5A40-42FA-56CB12581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A11C4-AE40-4F75-A0A9-AA8ABF46D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463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CE4D0-8362-454A-2F37-88C3D37C7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D0F362-A47E-30BC-AF82-64DFB177BD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A3F84A-E144-32AF-86C4-4878B19B89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AD950-00C0-EBAF-72F0-91486A249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7017E-946F-4A73-82AC-7FA883F06941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9CDB7F-063C-07B8-5D86-2C01E93CB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2121AB-7814-483C-097D-22D392C48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A11C4-AE40-4F75-A0A9-AA8ABF46D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321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2913A1-F7F2-7418-C5DB-B6AC9A22D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71B7D8-BD1E-5BF5-0B79-3E2439309E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A698B8-3160-A67A-FC95-37298BC9E5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07017E-946F-4A73-82AC-7FA883F06941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9730C8-901D-80A7-97B7-6C0EAF698A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98ED39-7968-E272-80B1-71E39F2FB2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FCA11C4-AE40-4F75-A0A9-AA8ABF46D9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006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uple of people in yellow shirts&#10;&#10;Description automatically generated">
            <a:extLst>
              <a:ext uri="{FF2B5EF4-FFF2-40B4-BE49-F238E27FC236}">
                <a16:creationId xmlns:a16="http://schemas.microsoft.com/office/drawing/2014/main" id="{1C9B984C-2C7D-210B-789D-861DFBDD0F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9018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religious discipline&#10;&#10;Description automatically generated with medium confidence">
            <a:extLst>
              <a:ext uri="{FF2B5EF4-FFF2-40B4-BE49-F238E27FC236}">
                <a16:creationId xmlns:a16="http://schemas.microsoft.com/office/drawing/2014/main" id="{F73275CD-28A8-1333-0CBC-29B9A9A06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2635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white graphic with text&#10;&#10;Description automatically generated">
            <a:extLst>
              <a:ext uri="{FF2B5EF4-FFF2-40B4-BE49-F238E27FC236}">
                <a16:creationId xmlns:a16="http://schemas.microsoft.com/office/drawing/2014/main" id="{594153F6-0A4E-3B27-532F-EFE1E5B6B1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5803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with text and blue squares&#10;&#10;Description automatically generated with medium confidence">
            <a:extLst>
              <a:ext uri="{FF2B5EF4-FFF2-40B4-BE49-F238E27FC236}">
                <a16:creationId xmlns:a16="http://schemas.microsoft.com/office/drawing/2014/main" id="{6593215E-66DF-C49B-1AD4-B8C858E8CA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8466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aph with text and numbers&#10;&#10;Description automatically generated with medium confidence">
            <a:extLst>
              <a:ext uri="{FF2B5EF4-FFF2-40B4-BE49-F238E27FC236}">
                <a16:creationId xmlns:a16="http://schemas.microsoft.com/office/drawing/2014/main" id="{290A69E0-F5F3-4D78-5828-94C215685F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2182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and orange background with text&#10;&#10;Description automatically generated">
            <a:extLst>
              <a:ext uri="{FF2B5EF4-FFF2-40B4-BE49-F238E27FC236}">
                <a16:creationId xmlns:a16="http://schemas.microsoft.com/office/drawing/2014/main" id="{724A2B02-E385-51E9-9255-59323106F5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5612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aph of health problems&#10;&#10;Description automatically generated">
            <a:extLst>
              <a:ext uri="{FF2B5EF4-FFF2-40B4-BE49-F238E27FC236}">
                <a16:creationId xmlns:a16="http://schemas.microsoft.com/office/drawing/2014/main" id="{EA53D387-0507-CB1A-467C-1615A4A3F3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4740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ed background with white text&#10;&#10;Description automatically generated">
            <a:extLst>
              <a:ext uri="{FF2B5EF4-FFF2-40B4-BE49-F238E27FC236}">
                <a16:creationId xmlns:a16="http://schemas.microsoft.com/office/drawing/2014/main" id="{F0AC4800-865F-A6D3-9703-784D621584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4220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aph showing the percentage of suicide attempt&#10;&#10;Description automatically generated with medium confidence">
            <a:extLst>
              <a:ext uri="{FF2B5EF4-FFF2-40B4-BE49-F238E27FC236}">
                <a16:creationId xmlns:a16="http://schemas.microsoft.com/office/drawing/2014/main" id="{4FBD231D-1993-BF33-AC66-A13D315359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1948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aph showing the risk factors&#10;&#10;Description automatically generated with medium confidence">
            <a:extLst>
              <a:ext uri="{FF2B5EF4-FFF2-40B4-BE49-F238E27FC236}">
                <a16:creationId xmlns:a16="http://schemas.microsoft.com/office/drawing/2014/main" id="{17F75069-2DDD-6715-9CE1-2C39AC06EF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2793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aph showing the results of a health problems&#10;&#10;Description automatically generated with medium confidence">
            <a:extLst>
              <a:ext uri="{FF2B5EF4-FFF2-40B4-BE49-F238E27FC236}">
                <a16:creationId xmlns:a16="http://schemas.microsoft.com/office/drawing/2014/main" id="{C93E935E-9B14-B79E-1603-400CED74D8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692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map of the world with different colored spots&#10;&#10;Description automatically generated">
            <a:extLst>
              <a:ext uri="{FF2B5EF4-FFF2-40B4-BE49-F238E27FC236}">
                <a16:creationId xmlns:a16="http://schemas.microsoft.com/office/drawing/2014/main" id="{89225D5A-E1E1-3AA5-EE87-F030B3185F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3803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number of white text&#10;&#10;Description automatically generated">
            <a:extLst>
              <a:ext uri="{FF2B5EF4-FFF2-40B4-BE49-F238E27FC236}">
                <a16:creationId xmlns:a16="http://schemas.microsoft.com/office/drawing/2014/main" id="{0214290C-7EF9-6A4E-2FB5-75E0EE50B8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7486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ith brown hair and a chart of percentages&#10;&#10;Description automatically generated with medium confidence">
            <a:extLst>
              <a:ext uri="{FF2B5EF4-FFF2-40B4-BE49-F238E27FC236}">
                <a16:creationId xmlns:a16="http://schemas.microsoft.com/office/drawing/2014/main" id="{626B6E2F-DD26-6474-41D4-188F714ACF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9821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rown background with white text&#10;&#10;Description automatically generated">
            <a:extLst>
              <a:ext uri="{FF2B5EF4-FFF2-40B4-BE49-F238E27FC236}">
                <a16:creationId xmlns:a16="http://schemas.microsoft.com/office/drawing/2014/main" id="{9DA9B979-1A86-BEAE-5C87-0613C87741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136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graph&#10;&#10;Description automatically generated">
            <a:extLst>
              <a:ext uri="{FF2B5EF4-FFF2-40B4-BE49-F238E27FC236}">
                <a16:creationId xmlns:a16="http://schemas.microsoft.com/office/drawing/2014/main" id="{C28FAAAB-9450-D10D-0CA2-D20C6259CD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0471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person&#10;&#10;Description automatically generated">
            <a:extLst>
              <a:ext uri="{FF2B5EF4-FFF2-40B4-BE49-F238E27FC236}">
                <a16:creationId xmlns:a16="http://schemas.microsoft.com/office/drawing/2014/main" id="{10846C03-E17A-0197-66CA-1918F85A4D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4845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white and blue background&#10;&#10;Description automatically generated">
            <a:extLst>
              <a:ext uri="{FF2B5EF4-FFF2-40B4-BE49-F238E27FC236}">
                <a16:creationId xmlns:a16="http://schemas.microsoft.com/office/drawing/2014/main" id="{36516784-6A36-DBB1-9F54-4FC0B933C7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535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graph&#10;&#10;Description automatically generated">
            <a:extLst>
              <a:ext uri="{FF2B5EF4-FFF2-40B4-BE49-F238E27FC236}">
                <a16:creationId xmlns:a16="http://schemas.microsoft.com/office/drawing/2014/main" id="{BCACE317-D4FF-8A6F-C0C9-4BED066A7F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0328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graph&#10;&#10;Description automatically generated">
            <a:extLst>
              <a:ext uri="{FF2B5EF4-FFF2-40B4-BE49-F238E27FC236}">
                <a16:creationId xmlns:a16="http://schemas.microsoft.com/office/drawing/2014/main" id="{EDF6332B-F009-AEC9-29FA-7C9D33AA35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3894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6D63DE99-8FA8-68F3-7558-6625241888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4192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graph&#10;&#10;Description automatically generated">
            <a:extLst>
              <a:ext uri="{FF2B5EF4-FFF2-40B4-BE49-F238E27FC236}">
                <a16:creationId xmlns:a16="http://schemas.microsoft.com/office/drawing/2014/main" id="{36A3B7CC-8ED0-11E7-4867-92AC7CFC04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254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graph&#10;&#10;Description automatically generated">
            <a:extLst>
              <a:ext uri="{FF2B5EF4-FFF2-40B4-BE49-F238E27FC236}">
                <a16:creationId xmlns:a16="http://schemas.microsoft.com/office/drawing/2014/main" id="{03B9F730-0543-7A21-43D6-54C5E7F138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9549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ith blue and yellow shirt&#10;&#10;Description automatically generated with medium confidence">
            <a:extLst>
              <a:ext uri="{FF2B5EF4-FFF2-40B4-BE49-F238E27FC236}">
                <a16:creationId xmlns:a16="http://schemas.microsoft.com/office/drawing/2014/main" id="{E43F2585-2650-5446-6E2B-7BF1B20E65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9669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 shot of a survey&#10;&#10;Description automatically generated">
            <a:extLst>
              <a:ext uri="{FF2B5EF4-FFF2-40B4-BE49-F238E27FC236}">
                <a16:creationId xmlns:a16="http://schemas.microsoft.com/office/drawing/2014/main" id="{CF273546-E4C6-4A33-4296-53515AF906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9352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aph showing a number of people who are not able to respond&#10;&#10;Description automatically generated with medium confidence">
            <a:extLst>
              <a:ext uri="{FF2B5EF4-FFF2-40B4-BE49-F238E27FC236}">
                <a16:creationId xmlns:a16="http://schemas.microsoft.com/office/drawing/2014/main" id="{638016C8-0D3D-674A-E8C3-893331F3E0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3981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red and white card&#10;&#10;Description automatically generated">
            <a:extLst>
              <a:ext uri="{FF2B5EF4-FFF2-40B4-BE49-F238E27FC236}">
                <a16:creationId xmlns:a16="http://schemas.microsoft.com/office/drawing/2014/main" id="{2DDB1D62-8BC1-F4B2-B5AD-39AE09D6C8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3619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chart&#10;&#10;Description automatically generated">
            <a:extLst>
              <a:ext uri="{FF2B5EF4-FFF2-40B4-BE49-F238E27FC236}">
                <a16:creationId xmlns:a16="http://schemas.microsoft.com/office/drawing/2014/main" id="{51CFE53A-5E64-CE9E-AA3F-402289DF6C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5236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ed background with white text&#10;&#10;Description automatically generated">
            <a:extLst>
              <a:ext uri="{FF2B5EF4-FFF2-40B4-BE49-F238E27FC236}">
                <a16:creationId xmlns:a16="http://schemas.microsoft.com/office/drawing/2014/main" id="{4E6F8F7F-E405-92DE-8EB8-5228CEE2F1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2458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graph&#10;&#10;Description automatically generated">
            <a:extLst>
              <a:ext uri="{FF2B5EF4-FFF2-40B4-BE49-F238E27FC236}">
                <a16:creationId xmlns:a16="http://schemas.microsoft.com/office/drawing/2014/main" id="{C50A5326-2102-D581-3C6E-E8079B5070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669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ith her eyes closed and a graph&#10;&#10;Description automatically generated with medium confidence">
            <a:extLst>
              <a:ext uri="{FF2B5EF4-FFF2-40B4-BE49-F238E27FC236}">
                <a16:creationId xmlns:a16="http://schemas.microsoft.com/office/drawing/2014/main" id="{995DC958-06B8-AA6A-D9B5-A45E1C49E8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8148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mparison of a comparison of a comparison of a person's life&#10;&#10;Description automatically generated">
            <a:extLst>
              <a:ext uri="{FF2B5EF4-FFF2-40B4-BE49-F238E27FC236}">
                <a16:creationId xmlns:a16="http://schemas.microsoft.com/office/drawing/2014/main" id="{33B25486-6EFB-BE79-3901-592183F23B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5036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graph&#10;&#10;Description automatically generated">
            <a:extLst>
              <a:ext uri="{FF2B5EF4-FFF2-40B4-BE49-F238E27FC236}">
                <a16:creationId xmlns:a16="http://schemas.microsoft.com/office/drawing/2014/main" id="{5D5F6B90-AAF3-DF8A-8872-94E1312020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13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and blue background with text&#10;&#10;Description automatically generated">
            <a:extLst>
              <a:ext uri="{FF2B5EF4-FFF2-40B4-BE49-F238E27FC236}">
                <a16:creationId xmlns:a16="http://schemas.microsoft.com/office/drawing/2014/main" id="{D444278F-DF0E-D8DC-7092-97A252E6A5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27243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graph&#10;&#10;Description automatically generated">
            <a:extLst>
              <a:ext uri="{FF2B5EF4-FFF2-40B4-BE49-F238E27FC236}">
                <a16:creationId xmlns:a16="http://schemas.microsoft.com/office/drawing/2014/main" id="{07482D56-F8BE-75C7-012B-BE2F132CB8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3517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aph showing different colored numbers&#10;&#10;Description automatically generated with medium confidence">
            <a:extLst>
              <a:ext uri="{FF2B5EF4-FFF2-40B4-BE49-F238E27FC236}">
                <a16:creationId xmlns:a16="http://schemas.microsoft.com/office/drawing/2014/main" id="{4FC7AC78-E73F-C5A2-EF83-74581C5960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32234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hart with numbers and percentages&#10;&#10;Description automatically generated with medium confidence">
            <a:extLst>
              <a:ext uri="{FF2B5EF4-FFF2-40B4-BE49-F238E27FC236}">
                <a16:creationId xmlns:a16="http://schemas.microsoft.com/office/drawing/2014/main" id="{FA7B0B99-7B87-FB70-4F36-142CD2DBED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80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hart with numbers and text&#10;&#10;Description automatically generated with medium confidence">
            <a:extLst>
              <a:ext uri="{FF2B5EF4-FFF2-40B4-BE49-F238E27FC236}">
                <a16:creationId xmlns:a16="http://schemas.microsoft.com/office/drawing/2014/main" id="{C2B4B724-EB25-311A-F9E0-C06733A16B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7806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and orange background with text&#10;&#10;Description automatically generated">
            <a:extLst>
              <a:ext uri="{FF2B5EF4-FFF2-40B4-BE49-F238E27FC236}">
                <a16:creationId xmlns:a16="http://schemas.microsoft.com/office/drawing/2014/main" id="{138B529C-373B-0811-007D-93C16BE244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48206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hart&#10;&#10;Description automatically generated">
            <a:extLst>
              <a:ext uri="{FF2B5EF4-FFF2-40B4-BE49-F238E27FC236}">
                <a16:creationId xmlns:a16="http://schemas.microsoft.com/office/drawing/2014/main" id="{0D75C155-9416-F36A-4F84-A52C28FEC2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79410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uple of people standing next to each other&#10;&#10;Description automatically generated">
            <a:extLst>
              <a:ext uri="{FF2B5EF4-FFF2-40B4-BE49-F238E27FC236}">
                <a16:creationId xmlns:a16="http://schemas.microsoft.com/office/drawing/2014/main" id="{DEE19407-55FB-899D-39BE-22267FA2F2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20133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and orange text with black text&#10;&#10;Description automatically generated with medium confidence">
            <a:extLst>
              <a:ext uri="{FF2B5EF4-FFF2-40B4-BE49-F238E27FC236}">
                <a16:creationId xmlns:a16="http://schemas.microsoft.com/office/drawing/2014/main" id="{32EC0653-C744-C023-E476-52DCE3C938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44562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graph&#10;&#10;Description automatically generated">
            <a:extLst>
              <a:ext uri="{FF2B5EF4-FFF2-40B4-BE49-F238E27FC236}">
                <a16:creationId xmlns:a16="http://schemas.microsoft.com/office/drawing/2014/main" id="{7F3F563F-EEFB-C55E-0D9D-E2502F1216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38193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ith a few people&#10;&#10;Description automatically generated with low confidence">
            <a:extLst>
              <a:ext uri="{FF2B5EF4-FFF2-40B4-BE49-F238E27FC236}">
                <a16:creationId xmlns:a16="http://schemas.microsoft.com/office/drawing/2014/main" id="{277FDBEF-F276-03A5-BA2D-E18CD6FDD3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689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grey pie chart with a cross&#10;&#10;Description automatically generated">
            <a:extLst>
              <a:ext uri="{FF2B5EF4-FFF2-40B4-BE49-F238E27FC236}">
                <a16:creationId xmlns:a16="http://schemas.microsoft.com/office/drawing/2014/main" id="{FCC0DB46-688B-2201-78B2-E773B08420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2253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looking at a cell phone&#10;&#10;Description automatically generated">
            <a:extLst>
              <a:ext uri="{FF2B5EF4-FFF2-40B4-BE49-F238E27FC236}">
                <a16:creationId xmlns:a16="http://schemas.microsoft.com/office/drawing/2014/main" id="{F57EBA0B-3E14-7826-E854-721C6D1CD0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88807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aph showing different types of health&#10;&#10;Description automatically generated with medium confidence">
            <a:extLst>
              <a:ext uri="{FF2B5EF4-FFF2-40B4-BE49-F238E27FC236}">
                <a16:creationId xmlns:a16="http://schemas.microsoft.com/office/drawing/2014/main" id="{D78381D0-9180-FAFB-6B7F-9754EAE33D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35841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number of people&#10;&#10;Description automatically generated">
            <a:extLst>
              <a:ext uri="{FF2B5EF4-FFF2-40B4-BE49-F238E27FC236}">
                <a16:creationId xmlns:a16="http://schemas.microsoft.com/office/drawing/2014/main" id="{375A2DDD-BEB6-E857-2CE9-13D05928A0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95918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and brown rectangle with black text&#10;&#10;Description automatically generated">
            <a:extLst>
              <a:ext uri="{FF2B5EF4-FFF2-40B4-BE49-F238E27FC236}">
                <a16:creationId xmlns:a16="http://schemas.microsoft.com/office/drawing/2014/main" id="{5DF359DD-DBD7-D217-DCC1-3B91BA296C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31778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graph&#10;&#10;Description automatically generated">
            <a:extLst>
              <a:ext uri="{FF2B5EF4-FFF2-40B4-BE49-F238E27FC236}">
                <a16:creationId xmlns:a16="http://schemas.microsoft.com/office/drawing/2014/main" id="{186517FB-2F98-7E77-FC72-2B4835F7C1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99025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aphic of a school building and information&#10;&#10;Description automatically generated">
            <a:extLst>
              <a:ext uri="{FF2B5EF4-FFF2-40B4-BE49-F238E27FC236}">
                <a16:creationId xmlns:a16="http://schemas.microsoft.com/office/drawing/2014/main" id="{29BDBE25-8A35-CB56-5CBE-D353216C86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55868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rown and white logo&#10;&#10;Description automatically generated">
            <a:extLst>
              <a:ext uri="{FF2B5EF4-FFF2-40B4-BE49-F238E27FC236}">
                <a16:creationId xmlns:a16="http://schemas.microsoft.com/office/drawing/2014/main" id="{3C1B70D2-6B49-6A6E-39BC-7327441D70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34482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hart with text and numbers&#10;&#10;Description automatically generated with medium confidence">
            <a:extLst>
              <a:ext uri="{FF2B5EF4-FFF2-40B4-BE49-F238E27FC236}">
                <a16:creationId xmlns:a16="http://schemas.microsoft.com/office/drawing/2014/main" id="{A14ECD03-B5EB-8AC0-C7B5-D5CA1B817C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19369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few priorities with Ice hockey rink in the background&#10;&#10;Description automatically generated with medium confidence">
            <a:extLst>
              <a:ext uri="{FF2B5EF4-FFF2-40B4-BE49-F238E27FC236}">
                <a16:creationId xmlns:a16="http://schemas.microsoft.com/office/drawing/2014/main" id="{7BCD8AD5-D905-893C-F36B-88A938B033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46920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graph&#10;&#10;Description automatically generated">
            <a:extLst>
              <a:ext uri="{FF2B5EF4-FFF2-40B4-BE49-F238E27FC236}">
                <a16:creationId xmlns:a16="http://schemas.microsoft.com/office/drawing/2014/main" id="{F1B73C11-B7BD-75AC-5923-7C36F202A4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8752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rectangular object with text&#10;&#10;Description automatically generated">
            <a:extLst>
              <a:ext uri="{FF2B5EF4-FFF2-40B4-BE49-F238E27FC236}">
                <a16:creationId xmlns:a16="http://schemas.microsoft.com/office/drawing/2014/main" id="{50DC90ED-2A6A-6BB4-D6BC-81071CF49D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73700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ed background with white text&#10;&#10;Description automatically generated">
            <a:extLst>
              <a:ext uri="{FF2B5EF4-FFF2-40B4-BE49-F238E27FC236}">
                <a16:creationId xmlns:a16="http://schemas.microsoft.com/office/drawing/2014/main" id="{535E4FD0-B683-EB34-2010-0EEE0749CC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63742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iagram of a graph showing the growth of a company&#10;&#10;Description automatically generated with medium confidence">
            <a:extLst>
              <a:ext uri="{FF2B5EF4-FFF2-40B4-BE49-F238E27FC236}">
                <a16:creationId xmlns:a16="http://schemas.microsoft.com/office/drawing/2014/main" id="{4C157DDE-6C39-D987-CDD5-3EE0752F0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40441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with different hair styles&#10;&#10;Description automatically generated">
            <a:extLst>
              <a:ext uri="{FF2B5EF4-FFF2-40B4-BE49-F238E27FC236}">
                <a16:creationId xmlns:a16="http://schemas.microsoft.com/office/drawing/2014/main" id="{33C92C34-CEF4-1E59-E542-CCB76C085F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10684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with headscarf&#10;&#10;Description automatically generated">
            <a:extLst>
              <a:ext uri="{FF2B5EF4-FFF2-40B4-BE49-F238E27FC236}">
                <a16:creationId xmlns:a16="http://schemas.microsoft.com/office/drawing/2014/main" id="{2890D302-49C1-AA44-1564-6754C6A0AE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3512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religious beliefs&#10;&#10;Description automatically generated">
            <a:extLst>
              <a:ext uri="{FF2B5EF4-FFF2-40B4-BE49-F238E27FC236}">
                <a16:creationId xmlns:a16="http://schemas.microsoft.com/office/drawing/2014/main" id="{B8D10B06-930F-D4E8-8855-9FCFBA699E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3907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map of the islands with blue and gray bars&#10;&#10;Description automatically generated">
            <a:extLst>
              <a:ext uri="{FF2B5EF4-FFF2-40B4-BE49-F238E27FC236}">
                <a16:creationId xmlns:a16="http://schemas.microsoft.com/office/drawing/2014/main" id="{22248107-EBDA-4D1E-DFB4-8AA31FC616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7999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religious practices&#10;&#10;Description automatically generated">
            <a:extLst>
              <a:ext uri="{FF2B5EF4-FFF2-40B4-BE49-F238E27FC236}">
                <a16:creationId xmlns:a16="http://schemas.microsoft.com/office/drawing/2014/main" id="{92CD2F08-EE3E-FDC6-C881-F393E40ECE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424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22</TotalTime>
  <Words>0</Words>
  <Application>Microsoft Office PowerPoint</Application>
  <PresentationFormat>Widescreen</PresentationFormat>
  <Paragraphs>0</Paragraphs>
  <Slides>63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6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Patti Savage</dc:creator>
  <cp:lastModifiedBy>Patti Savage</cp:lastModifiedBy>
  <cp:revision>5</cp:revision>
  <dcterms:created xsi:type="dcterms:W3CDTF">2024-03-12T20:39:51Z</dcterms:created>
  <dcterms:modified xsi:type="dcterms:W3CDTF">2024-03-12T21:02:49Z</dcterms:modified>
</cp:coreProperties>
</file>